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45934-7A35-D8A2-14EF-0C2A9FCB4F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EA0652-CF7F-C518-EAA3-3D70C340F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11CCC-C250-3624-C8D7-46586C7DE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106C8-B08E-D7E8-D809-C6578E117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F949E-DB04-52EE-52F8-EF37D2F96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761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E31F6-E11D-9E2A-1854-BF3AAE562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7AE419-BA1D-7BBA-330C-34D7C14856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737B3-EE02-B4F3-BE7F-6BE128F67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78608-1F79-6B9A-14C3-EBE1BD6CC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BD597-5C6E-BBA3-191A-4410D5F3B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28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F97CEE-6680-B14C-0929-0BEC9ACC53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9453B0-7F72-2CCE-DE93-F67EB2948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84D59C-5524-A7FD-2ADD-0590D2448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A98EA-16F0-7DC2-9339-355138DF7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C36B3-12A7-D8E7-FAE9-E1DA55728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97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C1751-8768-6837-18C2-EA6950C00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66FFA-40C7-057F-2106-AC8442F3A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FB1A8-7552-F017-4BFB-117A16D69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5381E-8030-B081-2238-3CD8FFBDD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A6DDC-F75A-4B21-1AFB-7235402A1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53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0DF5A-5EE3-CBF2-480D-C030DE35E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928CC9-4AC7-15ED-48F3-6DCD1F4F4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FAF16-CD42-3904-FB68-94AF79F27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76483-96BE-F50C-1079-F6988204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3EAB7-5483-AF5C-1770-49FEB43F2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192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36C85-D654-1C55-E206-424CFC3C4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F5F63-1C6A-C1C5-55D3-9FE87E16AA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BB727F-F323-9D25-B78D-C0DE03FC26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EA18B3-54F2-1C3A-5818-18316E2F3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77850-6721-E334-1967-5E6A7A781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0ABA06-F980-F133-0E37-193E24639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801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FBA49-7EBE-2E1E-8443-AA4851B9F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6244F-0446-9B68-FB69-E9EADE50B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3DB8B2-3B69-1EE7-5712-9ECEE2090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3E8F40-637F-2681-DB18-B80B1A29F6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8BA4C4-3180-10CE-200D-43CC14E208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A1DD5D-7665-6CB7-BA1E-7AC927F09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75CFEC-F77C-0BB2-A69D-F36006C75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A86136-E47D-471C-63A0-15F765ED0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80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4E25C-5D9B-9A9E-A21F-9E908BA52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25A330-3CA4-7AF7-A4CD-DA6149A08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595191-F0A5-1DD3-A48C-A65BC1B81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3C4C21-F08B-3907-6F6F-E3BC669FA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233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93A60B-A116-708A-6043-625E8ED6A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A61BFC-0ABA-68B0-5D6E-51CBCA00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5FF982-3B22-90F3-6005-A91558CB1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548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1138B-1704-5233-8849-6A9A81E47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A72C5-F4CE-E2F1-9D51-8B0894530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61B2C4-F4BA-1AFC-F3C9-3810CC6E0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66DD8-AD9D-B232-BF98-305C5B6AE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AF664-5F1E-D9E5-A1B9-46617AC3C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23EF7-0E80-12E0-3B63-C87973DD7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449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8294F-BA46-0833-4EA6-9299C14B8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5DEF41-9EB5-A845-4E8F-802989886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24973B-09A6-C71C-C6F3-34ED5A06B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026463-F734-3C9D-5F25-57BD05E04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29A997-80AA-DE4A-BDBF-74222C54E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A1A1B4-769E-B1C6-2124-777C88D0C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1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59F067-4618-25D7-1A1B-71BC4977E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04C98-C7C5-C47B-2834-3D302AE135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BF4DB-4E04-BB68-1999-6926782EFD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73F296-7C39-44A0-AB78-217755BE6352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42756-4FDB-5F16-ACF3-51D3BC734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D84C3-24E2-DBB3-8A92-6B5131740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D23CF-1A94-4889-AA77-E76EB8AC7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868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98EF3-0C98-0C02-11C7-7393E56DD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125986-34A1-2A9E-5574-74CE06FF50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DC844C-D425-11D0-310D-549246979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538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8C8FE-CF57-D667-3ECE-D9C1EAC6D3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576CA-5CA3-F3B7-AED3-DB076E2CCB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B43694-0686-3633-6B37-CEED93D01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823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3B794-2641-01A5-05E2-AD21492DC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0314E-D971-D0C5-62CC-BB9B24A24D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E4D7E8-7EA6-BF41-0E4E-BC510A6EA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510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75533-C20C-BFC5-D39C-7FFA56169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B09DE-D0FB-F2C7-8781-DBF4625A6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B39FBF-7F30-CC73-A331-367F53929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430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EEFCD2-81D0-593F-89A9-9AC086465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10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390228-33D0-FC16-81E9-A6EEF3789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937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CEE7F7-E006-D6B5-0CAF-A8AE5D0F9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959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9FAC9C-96F4-9C6E-4EBE-32A195D7E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376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Widescreen</PresentationFormat>
  <Paragraphs>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Introduction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Nainika Chauhan</dc:creator>
  <cp:lastModifiedBy>Nainika Chauhan</cp:lastModifiedBy>
  <cp:revision>1</cp:revision>
  <dcterms:created xsi:type="dcterms:W3CDTF">2024-07-30T18:06:26Z</dcterms:created>
  <dcterms:modified xsi:type="dcterms:W3CDTF">2024-07-30T18:06:26Z</dcterms:modified>
</cp:coreProperties>
</file>

<file path=docProps/thumbnail.jpeg>
</file>